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2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9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851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1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76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67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1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27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06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7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23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06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90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03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43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4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A869-69B7-473B-980F-B79449CF49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FC2DA-54E4-47CB-A891-DFB5C480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685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D1F3-8A0E-4A8A-813C-D6D38CBDAAC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E9283-0317-4FE0-97CE-46C98A3C56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538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CE67-AB4D-4128-AEF5-948F651C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2CC6-9295-4F01-8197-2BB6AF284C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464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052E-96F7-4F68-8C3F-CFF58E979C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967E-73AB-423E-9B24-682891F133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372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065D-B4EE-486D-82E7-4CD230EE667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EFF6-3168-40E8-9841-97F52A3DAC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7547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EF5E-7E86-4FCB-A661-9A43302D14D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332B-01B7-4367-99F6-0B829EE7CD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50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C4EE-9780-4B09-B652-273965FBB30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2F1D-3578-4D2A-8C2F-972623555A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42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41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3171-3121-407E-9A60-8E21B6114A4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DA06-C6F6-4E27-865F-8CD228A472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7101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00B8-09A0-44AA-9B67-F05143C8A9B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B001-56A8-480C-B0FB-DA4B9A8735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6669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A9D0-928D-4DAF-8AAA-791E4172FE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E1CB8-C3C7-492B-9B92-6F014ACCDB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54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0079F-706F-46E8-8DA0-E3AE127EFC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F330-126C-405E-8E7F-799F6B10C9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8621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189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541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268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287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922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40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560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161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312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4055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615550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525236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3859845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727291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274509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563789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1879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0379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06097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583480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0445425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32198103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2954056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94402682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1023218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68387484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15172568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092535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5844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53814464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2918308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7729533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04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33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61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00383-F415-444A-9F09-A41164E6BEBC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51493-3F2E-4665-9691-2BCAB74DE2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83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5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fld id="{255B4166-682C-49D4-9619-F51B104BEC8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2BE2D2-F26F-4F81-886F-2622EB331689}" type="slidenum">
              <a:rPr lang="zh-TW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27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4/3/2018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376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219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ãCoco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-1"/>
            <a:ext cx="10287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8135664" y="1860331"/>
            <a:ext cx="4056336" cy="2449732"/>
          </a:xfrm>
          <a:prstGeom prst="cloudCallout">
            <a:avLst>
              <a:gd name="adj1" fmla="val -69494"/>
              <a:gd name="adj2" fmla="val 22466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>
                <a:latin typeface="Arial Rounded MT Bold" panose="020F0704030504030204" pitchFamily="34" charset="0"/>
              </a:rPr>
              <a:t>Are you tall and thin?</a:t>
            </a:r>
            <a:endParaRPr lang="zh-TW" altLang="en-US" sz="4400" dirty="0">
              <a:latin typeface="Arial Rounded MT Bold" panose="020F0704030504030204" pitchFamily="34" charset="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1150883" y="1030288"/>
            <a:ext cx="3683875" cy="1431651"/>
          </a:xfrm>
          <a:prstGeom prst="wedgeEllipseCallout">
            <a:avLst>
              <a:gd name="adj1" fmla="val 75358"/>
              <a:gd name="adj2" fmla="val 42679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latin typeface="Arial Rounded MT Bold" panose="020F0704030504030204" pitchFamily="34" charset="0"/>
              </a:rPr>
              <a:t>Yes, I am.</a:t>
            </a:r>
            <a:endParaRPr lang="zh-TW" altLang="en-US" sz="4000" dirty="0">
              <a:latin typeface="Arial Rounded MT Bold" panose="020F0704030504030204" pitchFamily="34" charset="0"/>
            </a:endParaRPr>
          </a:p>
        </p:txBody>
      </p:sp>
      <p:pic>
        <p:nvPicPr>
          <p:cNvPr id="6" name="Miguel - Remember Me (Dúo) (From CocoOfficial Lyric Video) ft. Natalia Lafourc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206" y="4429919"/>
            <a:ext cx="2330669" cy="233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Te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9" y="3354997"/>
            <a:ext cx="6077009" cy="34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Ted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53" y="3276170"/>
            <a:ext cx="4006522" cy="358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48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This is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Ted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Te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35" y="2066706"/>
            <a:ext cx="5838990" cy="389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447023" y="248083"/>
            <a:ext cx="78478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Ted 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has a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bed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ãTe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23" y="2036433"/>
            <a:ext cx="8310508" cy="44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1939159" y="240207"/>
            <a:ext cx="826113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Ted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has a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bed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ãred be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03" y="1567300"/>
            <a:ext cx="9319501" cy="500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8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1782" t="4827" r="19081" b="19540"/>
          <a:stretch/>
        </p:blipFill>
        <p:spPr>
          <a:xfrm>
            <a:off x="1261242" y="0"/>
            <a:ext cx="5943600" cy="6861209"/>
          </a:xfrm>
          <a:prstGeom prst="rect">
            <a:avLst/>
          </a:prstGeom>
        </p:spPr>
      </p:pic>
      <p:pic>
        <p:nvPicPr>
          <p:cNvPr id="8194" name="Picture 2" descr="ãDJ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272" y="2544872"/>
            <a:ext cx="3657830" cy="20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en-US" altLang="zh-TW" sz="200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dog catch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16" y="3316068"/>
            <a:ext cx="6150631" cy="346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0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en-US" altLang="zh-TW" sz="200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p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58" y="3132227"/>
            <a:ext cx="6623597" cy="37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7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en-US" altLang="zh-TW" sz="200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w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25" y="3531475"/>
            <a:ext cx="7252138" cy="29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84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694564" y="402146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pet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ã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91" y="1964065"/>
            <a:ext cx="4211473" cy="42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620442" y="342677"/>
            <a:ext cx="73591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pet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wet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6" name="Picture 4" descr="ãGiwawa wet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15" y="1911569"/>
            <a:ext cx="6056039" cy="45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1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95" t="14023" r="4425" b="35632"/>
          <a:stretch/>
        </p:blipFill>
        <p:spPr>
          <a:xfrm>
            <a:off x="-1" y="0"/>
            <a:ext cx="1217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1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2316490" y="445159"/>
            <a:ext cx="70787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get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wet pet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ãGiwawa show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71" y="2011361"/>
            <a:ext cx="5819556" cy="436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0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3160" t="5977" r="13046" b="20460"/>
          <a:stretch/>
        </p:blipFill>
        <p:spPr>
          <a:xfrm>
            <a:off x="772509" y="0"/>
            <a:ext cx="5443537" cy="6858000"/>
          </a:xfrm>
          <a:prstGeom prst="rect">
            <a:avLst/>
          </a:prstGeom>
        </p:spPr>
      </p:pic>
      <p:pic>
        <p:nvPicPr>
          <p:cNvPr id="5" name="Picture 2" descr="ãDJ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72" y="2749824"/>
            <a:ext cx="3657830" cy="20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2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u="sng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u="sng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You are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986" name="Picture 2" descr="「very angry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30" y="1966693"/>
            <a:ext cx="7663101" cy="42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3613671" y="358442"/>
            <a:ext cx="51677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 am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2" name="Picture 4" descr="「sadnes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25" y="1687020"/>
            <a:ext cx="7877391" cy="47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6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0" y="271738"/>
            <a:ext cx="117877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bad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to be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sad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036" name="Picture 4" descr="「inside out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12"/>
          <a:stretch/>
        </p:blipFill>
        <p:spPr bwMode="auto">
          <a:xfrm>
            <a:off x="8957988" y="1599320"/>
            <a:ext cx="3234012" cy="50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「inside out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3"/>
          <a:stretch/>
        </p:blipFill>
        <p:spPr bwMode="auto">
          <a:xfrm>
            <a:off x="5489218" y="1599320"/>
            <a:ext cx="3308145" cy="496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「thumbs dow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13" y="2333295"/>
            <a:ext cx="3247697" cy="324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4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0178" name="Picture 2" descr="「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11" y="3495495"/>
            <a:ext cx="3352799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「boots c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04" y="3495495"/>
            <a:ext cx="4348161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9154" name="Picture 2" descr="「baymax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88" y="3150914"/>
            <a:ext cx="3707086" cy="37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「f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22" y="3150914"/>
            <a:ext cx="3692939" cy="369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8130" name="Picture 2" descr="「m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6" y="3450130"/>
            <a:ext cx="4625356" cy="34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「aladdin m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25" y="3450130"/>
            <a:ext cx="5334496" cy="34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3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3025639" y="433677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It’s a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106" name="Picture 2" descr="「boots 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98" y="1836683"/>
            <a:ext cx="5929915" cy="444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71" t="8506" r="2528" b="14713"/>
          <a:stretch/>
        </p:blipFill>
        <p:spPr>
          <a:xfrm>
            <a:off x="-110359" y="0"/>
            <a:ext cx="12302359" cy="69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58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620442" y="342677"/>
            <a:ext cx="73591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084" name="Picture 4" descr="「Shrek fat cat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89" y="1802632"/>
            <a:ext cx="7585294" cy="49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788276" y="271738"/>
            <a:ext cx="117877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fat cat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on a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mat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058" name="Picture 2" descr="「boots cat f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4" y="1765737"/>
            <a:ext cx="11469415" cy="45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本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 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</a:t>
            </a:r>
            <a:endParaRPr lang="en-US" altLang="zh-TW" sz="5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2.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英文習作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P45~P47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3.</a:t>
            </a:r>
            <a:r>
              <a:rPr lang="zh-TW" altLang="en-US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讀寫練習本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P5~P8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4.</a:t>
            </a:r>
            <a:r>
              <a:rPr lang="zh-TW" altLang="en-US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背</a:t>
            </a:r>
            <a:r>
              <a:rPr lang="en-US" altLang="zh-TW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Unit 1&amp;Unit 2</a:t>
            </a:r>
            <a:r>
              <a:rPr lang="zh-TW" altLang="en-US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的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單字</a:t>
            </a:r>
            <a:r>
              <a:rPr lang="zh-TW" altLang="en-US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 smtClean="0">
              <a:solidFill>
                <a:schemeClr val="tx2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026" name="Picture 2" descr="ãsnorlax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029" y="183804"/>
            <a:ext cx="2984991" cy="298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202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Dino on the go 2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6" t="6070" b="11330"/>
          <a:stretch/>
        </p:blipFill>
        <p:spPr bwMode="auto">
          <a:xfrm>
            <a:off x="614854" y="171072"/>
            <a:ext cx="4666593" cy="6232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ãpokemo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87" y="1940582"/>
            <a:ext cx="5788025" cy="296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That’s right.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That's right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65" y="2169209"/>
            <a:ext cx="5341884" cy="34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ãThat's righ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34" y="2169208"/>
            <a:ext cx="5688448" cy="34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4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Louder, please.</a:t>
            </a:r>
            <a:endParaRPr lang="zh-TW" altLang="en-US" dirty="0"/>
          </a:p>
        </p:txBody>
      </p:sp>
      <p:pic>
        <p:nvPicPr>
          <p:cNvPr id="17412" name="Picture 4" descr="ãlouder please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9" y="2615735"/>
            <a:ext cx="5854919" cy="35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ãloude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4483" y="2615735"/>
            <a:ext cx="4810564" cy="360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83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6" y="3369112"/>
            <a:ext cx="91535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「phonics gif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69" y="0"/>
            <a:ext cx="5772260" cy="29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2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u="sng" dirty="0" err="1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u="sng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be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12" y="2845944"/>
            <a:ext cx="7132544" cy="401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5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re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596" y="3085333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146</Words>
  <Application>Microsoft Office PowerPoint</Application>
  <PresentationFormat>寬螢幕</PresentationFormat>
  <Paragraphs>44</Paragraphs>
  <Slides>33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33</vt:i4>
      </vt:variant>
    </vt:vector>
  </HeadingPairs>
  <TitlesOfParts>
    <vt:vector size="52" baseType="lpstr">
      <vt:lpstr>Microsoft JhengHei UI</vt:lpstr>
      <vt:lpstr>王漢宗中楷體注音</vt:lpstr>
      <vt:lpstr>微軟正黑體</vt:lpstr>
      <vt:lpstr>新細明體</vt:lpstr>
      <vt:lpstr>Arial</vt:lpstr>
      <vt:lpstr>Arial Black</vt:lpstr>
      <vt:lpstr>Arial Rounded MT Bold</vt:lpstr>
      <vt:lpstr>Calibri</vt:lpstr>
      <vt:lpstr>Calibri Light</vt:lpstr>
      <vt:lpstr>Calisto MT</vt:lpstr>
      <vt:lpstr>Comic Sans MS</vt:lpstr>
      <vt:lpstr>Trebuchet MS</vt:lpstr>
      <vt:lpstr>Wingdings</vt:lpstr>
      <vt:lpstr>Wingdings 2</vt:lpstr>
      <vt:lpstr>Office 佈景主題</vt:lpstr>
      <vt:lpstr>1_Office 佈景主題</vt:lpstr>
      <vt:lpstr>5_Office 佈景主題</vt:lpstr>
      <vt:lpstr>石板</vt:lpstr>
      <vt:lpstr>學術文獻 16x9</vt:lpstr>
      <vt:lpstr>PowerPoint 簡報</vt:lpstr>
      <vt:lpstr>PowerPoint 簡報</vt:lpstr>
      <vt:lpstr>PowerPoint 簡報</vt:lpstr>
      <vt:lpstr>That’s right.</vt:lpstr>
      <vt:lpstr>Louder, please.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</cp:revision>
  <dcterms:created xsi:type="dcterms:W3CDTF">2018-04-03T00:53:56Z</dcterms:created>
  <dcterms:modified xsi:type="dcterms:W3CDTF">2018-04-03T01:12:20Z</dcterms:modified>
</cp:coreProperties>
</file>